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4F457-17A2-46D3-A3C5-92A9EF5FB694}" type="datetimeFigureOut">
              <a:rPr lang="hu-HU" smtClean="0"/>
              <a:t>2019. 10. 10.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E942C-85F0-4049-8C95-D691A0DEDA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9657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4F457-17A2-46D3-A3C5-92A9EF5FB694}" type="datetimeFigureOut">
              <a:rPr lang="hu-HU" smtClean="0"/>
              <a:t>2019. 10. 10.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E942C-85F0-4049-8C95-D691A0DEDA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2534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4F457-17A2-46D3-A3C5-92A9EF5FB694}" type="datetimeFigureOut">
              <a:rPr lang="hu-HU" smtClean="0"/>
              <a:t>2019. 10. 10.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E942C-85F0-4049-8C95-D691A0DEDA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6854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4F457-17A2-46D3-A3C5-92A9EF5FB694}" type="datetimeFigureOut">
              <a:rPr lang="hu-HU" smtClean="0"/>
              <a:t>2019. 10. 10.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E942C-85F0-4049-8C95-D691A0DEDA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93727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4F457-17A2-46D3-A3C5-92A9EF5FB694}" type="datetimeFigureOut">
              <a:rPr lang="hu-HU" smtClean="0"/>
              <a:t>2019. 10. 10.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E942C-85F0-4049-8C95-D691A0DEDA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043992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4F457-17A2-46D3-A3C5-92A9EF5FB694}" type="datetimeFigureOut">
              <a:rPr lang="hu-HU" smtClean="0"/>
              <a:t>2019. 10. 10.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E942C-85F0-4049-8C95-D691A0DEDA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12477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4F457-17A2-46D3-A3C5-92A9EF5FB694}" type="datetimeFigureOut">
              <a:rPr lang="hu-HU" smtClean="0"/>
              <a:t>2019. 10. 10.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E942C-85F0-4049-8C95-D691A0DEDA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934362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4F457-17A2-46D3-A3C5-92A9EF5FB694}" type="datetimeFigureOut">
              <a:rPr lang="hu-HU" smtClean="0"/>
              <a:t>2019. 10. 10.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E942C-85F0-4049-8C95-D691A0DEDA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57421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4F457-17A2-46D3-A3C5-92A9EF5FB694}" type="datetimeFigureOut">
              <a:rPr lang="hu-HU" smtClean="0"/>
              <a:t>2019. 10. 10.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E942C-85F0-4049-8C95-D691A0DEDA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8926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4F457-17A2-46D3-A3C5-92A9EF5FB694}" type="datetimeFigureOut">
              <a:rPr lang="hu-HU" smtClean="0"/>
              <a:t>2019. 10. 10.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4EE942C-85F0-4049-8C95-D691A0DEDA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7870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4F457-17A2-46D3-A3C5-92A9EF5FB694}" type="datetimeFigureOut">
              <a:rPr lang="hu-HU" smtClean="0"/>
              <a:t>2019. 10. 10.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E942C-85F0-4049-8C95-D691A0DEDA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618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4F457-17A2-46D3-A3C5-92A9EF5FB694}" type="datetimeFigureOut">
              <a:rPr lang="hu-HU" smtClean="0"/>
              <a:t>2019. 10. 10.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E942C-85F0-4049-8C95-D691A0DEDA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0860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4F457-17A2-46D3-A3C5-92A9EF5FB694}" type="datetimeFigureOut">
              <a:rPr lang="hu-HU" smtClean="0"/>
              <a:t>2019. 10. 10.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E942C-85F0-4049-8C95-D691A0DEDA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4811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4F457-17A2-46D3-A3C5-92A9EF5FB694}" type="datetimeFigureOut">
              <a:rPr lang="hu-HU" smtClean="0"/>
              <a:t>2019. 10. 10.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E942C-85F0-4049-8C95-D691A0DEDA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3776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4F457-17A2-46D3-A3C5-92A9EF5FB694}" type="datetimeFigureOut">
              <a:rPr lang="hu-HU" smtClean="0"/>
              <a:t>2019. 10. 10.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E942C-85F0-4049-8C95-D691A0DEDA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493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4F457-17A2-46D3-A3C5-92A9EF5FB694}" type="datetimeFigureOut">
              <a:rPr lang="hu-HU" smtClean="0"/>
              <a:t>2019. 10. 10.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E942C-85F0-4049-8C95-D691A0DEDA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1036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4F457-17A2-46D3-A3C5-92A9EF5FB694}" type="datetimeFigureOut">
              <a:rPr lang="hu-HU" smtClean="0"/>
              <a:t>2019. 10. 10.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E942C-85F0-4049-8C95-D691A0DEDA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46803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734F457-17A2-46D3-A3C5-92A9EF5FB694}" type="datetimeFigureOut">
              <a:rPr lang="hu-HU" smtClean="0"/>
              <a:t>2019. 10. 10.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4EE942C-85F0-4049-8C95-D691A0DEDA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9341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8LspXNumiQ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Az internet veszélyei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01713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Mire jó a számítógép?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Internetezési szokások</a:t>
            </a:r>
          </a:p>
          <a:p>
            <a:r>
              <a:rPr lang="hu-HU" dirty="0" smtClean="0"/>
              <a:t>Veszélyek</a:t>
            </a:r>
          </a:p>
          <a:p>
            <a:r>
              <a:rPr lang="hu-HU" dirty="0" smtClean="0"/>
              <a:t>Biztonsági tippek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399868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Az internet veszélyei („SZMÖRE” – játékfilm)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>
                <a:hlinkClick r:id="rId2"/>
              </a:rPr>
              <a:t>https://www.youtube.com/watch?v=H8LspXNumiQ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449162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28964"/>
          </a:xfrm>
        </p:spPr>
        <p:txBody>
          <a:bodyPr/>
          <a:lstStyle/>
          <a:p>
            <a:r>
              <a:rPr lang="hu-HU" dirty="0" smtClean="0"/>
              <a:t>Biztonságos internethasználat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84310" y="1985818"/>
            <a:ext cx="10018713" cy="4719781"/>
          </a:xfrm>
        </p:spPr>
        <p:txBody>
          <a:bodyPr>
            <a:normAutofit fontScale="92500" lnSpcReduction="10000"/>
          </a:bodyPr>
          <a:lstStyle/>
          <a:p>
            <a:r>
              <a:rPr lang="hu-HU" dirty="0" smtClean="0"/>
              <a:t>Függőség</a:t>
            </a:r>
          </a:p>
          <a:p>
            <a:r>
              <a:rPr lang="hu-HU" dirty="0" smtClean="0"/>
              <a:t>Idegenekkel való kapcsolatteremtés</a:t>
            </a:r>
          </a:p>
          <a:p>
            <a:r>
              <a:rPr lang="hu-HU" dirty="0" smtClean="0"/>
              <a:t>Személyes adatok megadása</a:t>
            </a:r>
          </a:p>
          <a:p>
            <a:r>
              <a:rPr lang="hu-HU" dirty="0" smtClean="0"/>
              <a:t>Facebook megosztások</a:t>
            </a:r>
          </a:p>
          <a:p>
            <a:pPr lvl="1"/>
            <a:r>
              <a:rPr lang="hu-HU" dirty="0" smtClean="0"/>
              <a:t>Mit?</a:t>
            </a:r>
          </a:p>
          <a:p>
            <a:pPr lvl="1"/>
            <a:r>
              <a:rPr lang="hu-HU" dirty="0" smtClean="0"/>
              <a:t>Kik láthatják?</a:t>
            </a:r>
          </a:p>
          <a:p>
            <a:pPr lvl="1"/>
            <a:r>
              <a:rPr lang="hu-HU" dirty="0" smtClean="0"/>
              <a:t>Kommentek?</a:t>
            </a:r>
          </a:p>
          <a:p>
            <a:pPr lvl="1"/>
            <a:r>
              <a:rPr lang="hu-HU" dirty="0" smtClean="0"/>
              <a:t>Képek, videók</a:t>
            </a:r>
          </a:p>
          <a:p>
            <a:r>
              <a:rPr lang="hu-HU" dirty="0" smtClean="0"/>
              <a:t>Idegenektől kapott e-mail-</a:t>
            </a:r>
            <a:r>
              <a:rPr lang="hu-HU" dirty="0" err="1" smtClean="0"/>
              <a:t>ek</a:t>
            </a:r>
            <a:r>
              <a:rPr lang="hu-HU" dirty="0" smtClean="0"/>
              <a:t> és átverő linkek</a:t>
            </a:r>
          </a:p>
          <a:p>
            <a:r>
              <a:rPr lang="hu-HU" dirty="0" smtClean="0"/>
              <a:t>Más ne férjen hozzá a fiókodhoz</a:t>
            </a:r>
          </a:p>
          <a:p>
            <a:r>
              <a:rPr lang="hu-HU" dirty="0" smtClean="0"/>
              <a:t>Adatvédelmi beállítások és eszközök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24829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4309" y="295563"/>
            <a:ext cx="4396672" cy="6210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9928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Köszönöm a figyelmet!</a:t>
            </a:r>
            <a:endParaRPr lang="hu-HU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4837" y="2193925"/>
            <a:ext cx="4876800" cy="409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6752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is">
  <a:themeElements>
    <a:clrScheme name="Parallaxis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is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is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19</TotalTime>
  <Words>66</Words>
  <Application>Microsoft Office PowerPoint</Application>
  <PresentationFormat>Szélesvásznú</PresentationFormat>
  <Paragraphs>20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9" baseType="lpstr">
      <vt:lpstr>Arial</vt:lpstr>
      <vt:lpstr>Corbel</vt:lpstr>
      <vt:lpstr>Parallaxis</vt:lpstr>
      <vt:lpstr>Az internet veszélyei</vt:lpstr>
      <vt:lpstr>Mire jó a számítógép?</vt:lpstr>
      <vt:lpstr>Az internet veszélyei („SZMÖRE” – játékfilm)</vt:lpstr>
      <vt:lpstr>Biztonságos internethasználat</vt:lpstr>
      <vt:lpstr>PowerPoint-bemutató</vt:lpstr>
      <vt:lpstr>Köszönöm a figyelmet!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internet veszélyei</dc:title>
  <dc:creator>Kovácsné Nagy Annamária</dc:creator>
  <cp:lastModifiedBy>Kovácsné Nagy Annamária</cp:lastModifiedBy>
  <cp:revision>3</cp:revision>
  <dcterms:created xsi:type="dcterms:W3CDTF">2019-10-10T09:08:02Z</dcterms:created>
  <dcterms:modified xsi:type="dcterms:W3CDTF">2019-10-10T09:27:43Z</dcterms:modified>
</cp:coreProperties>
</file>