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Közösségi oldalak használata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Ismeretterjesztő előadás alapszinten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3159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49977" y="705394"/>
            <a:ext cx="94705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u-HU" sz="2800" dirty="0" smtClean="0"/>
              <a:t>Etikettnek nevezzük, azt a társadalmi érintkezés formáinak elfogadott rendszerét. Az informatika fejlődése új kultúrát teremtett saját szokásokkal, viselkedési normákkal, illemszabályokkal. Aki részesévé akar válni ennek a világnak, annak meg kell ismernie, és be kell tartania ezeket a szabályokat.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u-HU" sz="2800" dirty="0" smtClean="0"/>
              <a:t>Az Internetre vonatkozó illemszabályokat, szokásokat, viselkedési formákat </a:t>
            </a:r>
            <a:r>
              <a:rPr lang="hu-HU" sz="2800" b="1" dirty="0" smtClean="0"/>
              <a:t>hálózati etikettnek</a:t>
            </a:r>
            <a:r>
              <a:rPr lang="hu-HU" sz="2800" dirty="0" smtClean="0"/>
              <a:t>, röviden </a:t>
            </a:r>
            <a:r>
              <a:rPr lang="hu-HU" sz="2800" b="1" dirty="0" smtClean="0"/>
              <a:t>netikettnek</a:t>
            </a:r>
            <a:r>
              <a:rPr lang="hu-HU" sz="2800" dirty="0" smtClean="0"/>
              <a:t> nevezzük.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u-HU" sz="2800" dirty="0" smtClean="0"/>
              <a:t>A szokásos netikettek erkölcsi, etikai normákat és használati tanácsokat vegyesen tartalmaznak. A netikett célja barátságos légkör megteremtése és megőrzése az Internetes kommunikációban.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052370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Szerintetek mire jók a közösségi oldalak?</a:t>
            </a:r>
          </a:p>
          <a:p>
            <a:r>
              <a:rPr lang="hu-HU" dirty="0" smtClean="0"/>
              <a:t>Melyik közösségi oldalt szeretitek a legjobban?</a:t>
            </a:r>
          </a:p>
          <a:p>
            <a:r>
              <a:rPr lang="hu-HU" dirty="0" smtClean="0"/>
              <a:t>Véleményed szerint hogyan használhatók fel a közösségi oldalak marketing célokra?</a:t>
            </a:r>
          </a:p>
          <a:p>
            <a:r>
              <a:rPr lang="hu-HU" dirty="0" smtClean="0"/>
              <a:t>Melyek a közösségi oldalak veszélyei?</a:t>
            </a:r>
          </a:p>
          <a:p>
            <a:r>
              <a:rPr lang="hu-HU" dirty="0" smtClean="0"/>
              <a:t>Sorolj fel és jellemezz Magyarországon is ismert 2 közösségi oldalt!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0455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6600" dirty="0" smtClean="0"/>
              <a:t>Köszönöm a figyelmet!</a:t>
            </a:r>
            <a:endParaRPr lang="hu-HU" sz="6600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214" y="2370498"/>
            <a:ext cx="4093437" cy="409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8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1413" y="156754"/>
            <a:ext cx="9905998" cy="2312126"/>
          </a:xfrm>
        </p:spPr>
        <p:txBody>
          <a:bodyPr>
            <a:normAutofit fontScale="90000"/>
          </a:bodyPr>
          <a:lstStyle/>
          <a:p>
            <a:r>
              <a:rPr lang="hu-HU" sz="5300" dirty="0" smtClean="0"/>
              <a:t>Közösségi oldalakon olyan web2-es oldalakat értünk, ahol az emberek közösséget alkotnak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u-HU" sz="4000" dirty="0" smtClean="0"/>
              <a:t>A web 2.0 (vagy web kettő), kifejezés olyan internetes szolgáltatások, gyűjtőneve, amelyek elsősorban a közösségre épülnek azaz a felhasználók közösen készítik a tartalmat vagy megosztják egymást információit.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480777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6876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1141412" y="1031966"/>
            <a:ext cx="9905999" cy="5590903"/>
          </a:xfrm>
        </p:spPr>
        <p:txBody>
          <a:bodyPr>
            <a:normAutofit/>
          </a:bodyPr>
          <a:lstStyle/>
          <a:p>
            <a:r>
              <a:rPr lang="hu-HU" dirty="0" smtClean="0"/>
              <a:t>Saját profilt hozhatunk létre</a:t>
            </a:r>
          </a:p>
          <a:p>
            <a:r>
              <a:rPr lang="hu-HU" dirty="0" smtClean="0"/>
              <a:t>Képeket, információkat, videokat oszthatunk meg</a:t>
            </a:r>
          </a:p>
          <a:p>
            <a:r>
              <a:rPr lang="hu-HU" dirty="0" smtClean="0"/>
              <a:t>Ismerősöket szerezhetünk</a:t>
            </a:r>
          </a:p>
          <a:p>
            <a:r>
              <a:rPr lang="hu-HU" dirty="0" smtClean="0"/>
              <a:t>Vannak kisebb célközönségek, de vannak óriási tömegeket vonzó portálok is</a:t>
            </a:r>
            <a:endParaRPr lang="hu-HU" dirty="0"/>
          </a:p>
          <a:p>
            <a:r>
              <a:rPr lang="hu-HU" dirty="0" smtClean="0"/>
              <a:t>A közösségi portálok egy kommunikációs felületet biztosítanak a regisztrált felhasználók számára</a:t>
            </a:r>
          </a:p>
          <a:p>
            <a:r>
              <a:rPr lang="hu-HU" dirty="0" smtClean="0"/>
              <a:t>Kapcsolatot tarthatunk olyan ismerőseinkkel, akikkel másképp nem tudhatnánk</a:t>
            </a:r>
          </a:p>
          <a:p>
            <a:r>
              <a:rPr lang="hu-HU" dirty="0" smtClean="0"/>
              <a:t>Hirdetési felületet biztosítanak cégek számára</a:t>
            </a:r>
          </a:p>
          <a:p>
            <a:r>
              <a:rPr lang="hu-HU" dirty="0" smtClean="0"/>
              <a:t>Új ismeretségekre tehetünk szert a világ szinte bármely pontján</a:t>
            </a:r>
          </a:p>
          <a:p>
            <a:r>
              <a:rPr lang="hu-HU" dirty="0" smtClean="0"/>
              <a:t>Üzeneteket küldhetünk ismerőseinknek.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481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3912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875211"/>
            <a:ext cx="9905999" cy="4915990"/>
          </a:xfrm>
        </p:spPr>
        <p:txBody>
          <a:bodyPr/>
          <a:lstStyle/>
          <a:p>
            <a:r>
              <a:rPr lang="hu-HU" dirty="0" smtClean="0"/>
              <a:t>Egyes közösségi portálok nyilván tartják születésnapunkat és névnapunkat, ezáltal értesíti ismerőseinket, így fel tudjuk őket köszönteni, ha esetleg elfelejtettük volna</a:t>
            </a:r>
          </a:p>
          <a:p>
            <a:r>
              <a:rPr lang="hu-HU" dirty="0" smtClean="0"/>
              <a:t>E portálokon belül a levél küldésén kívül gyakran indítanak blogokat, fórumokat, chatszobákat, melyek lehetőségeket biztosítanak a véleménycserére vagy egyszerű beszélgetésre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077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32200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1084217"/>
            <a:ext cx="9905999" cy="4706984"/>
          </a:xfrm>
        </p:spPr>
        <p:txBody>
          <a:bodyPr/>
          <a:lstStyle/>
          <a:p>
            <a:r>
              <a:rPr lang="hu-HU" dirty="0" smtClean="0"/>
              <a:t>Sok ismerősünkkel már csak ilyen módon tartjuk a kapcsolatot</a:t>
            </a:r>
          </a:p>
          <a:p>
            <a:r>
              <a:rPr lang="hu-HU" dirty="0" smtClean="0"/>
              <a:t>Biztonsági kockázatot jelentenek a felhasználók számára</a:t>
            </a:r>
          </a:p>
          <a:p>
            <a:r>
              <a:rPr lang="hu-HU" dirty="0" smtClean="0"/>
              <a:t>Gazdag anyagot szolgáltatnak a bűnözőknek a csalás minden fajtájára</a:t>
            </a:r>
          </a:p>
          <a:p>
            <a:r>
              <a:rPr lang="hu-HU" dirty="0" smtClean="0"/>
              <a:t>A barátságok igazi ápolása csak a valóságban lehetséges és az internetes kapcsolattartás felszínessé válhat valóságos beszélgetések nélkül</a:t>
            </a:r>
          </a:p>
          <a:p>
            <a:r>
              <a:rPr lang="hu-HU" dirty="0" smtClean="0"/>
              <a:t>Szinte bárki könnyedén visszaélhet a közzétett képeinkkel, adatainkkal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90246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67539" y="958152"/>
            <a:ext cx="9905998" cy="3156648"/>
          </a:xfrm>
        </p:spPr>
        <p:txBody>
          <a:bodyPr>
            <a:normAutofit/>
          </a:bodyPr>
          <a:lstStyle/>
          <a:p>
            <a:r>
              <a:rPr lang="hu-HU" dirty="0" smtClean="0"/>
              <a:t>FACEBOOK		VIBER			</a:t>
            </a:r>
            <a:r>
              <a:rPr lang="hu-HU" dirty="0" err="1" smtClean="0"/>
              <a:t>google</a:t>
            </a:r>
            <a:r>
              <a:rPr lang="hu-HU" dirty="0" smtClean="0"/>
              <a:t>	</a:t>
            </a:r>
            <a:br>
              <a:rPr lang="hu-HU" dirty="0" smtClean="0"/>
            </a:br>
            <a:r>
              <a:rPr lang="hu-HU" dirty="0" smtClean="0"/>
              <a:t>	IWIW 		</a:t>
            </a:r>
            <a:r>
              <a:rPr lang="hu-HU" dirty="0" err="1" smtClean="0"/>
              <a:t>Myspace</a:t>
            </a:r>
            <a:r>
              <a:rPr lang="hu-HU" dirty="0" smtClean="0"/>
              <a:t>    </a:t>
            </a:r>
            <a:r>
              <a:rPr lang="hu-HU" dirty="0" err="1" smtClean="0"/>
              <a:t>INSTagram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twitter</a:t>
            </a:r>
            <a:r>
              <a:rPr lang="hu-HU" dirty="0" smtClean="0"/>
              <a:t> 		</a:t>
            </a:r>
            <a:r>
              <a:rPr lang="hu-HU" dirty="0" err="1" smtClean="0"/>
              <a:t>Wikipédia</a:t>
            </a:r>
            <a:r>
              <a:rPr lang="hu-HU" dirty="0" smtClean="0"/>
              <a:t> 	</a:t>
            </a:r>
            <a:r>
              <a:rPr lang="hu-HU" dirty="0" err="1" smtClean="0"/>
              <a:t>youtube</a:t>
            </a:r>
            <a:r>
              <a:rPr lang="hu-HU" dirty="0" smtClean="0"/>
              <a:t>      </a:t>
            </a:r>
            <a:r>
              <a:rPr lang="hu-HU" dirty="0" err="1" smtClean="0"/>
              <a:t>Mywip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1026" name="Picture 2" descr="Képtalálat a következőre: „facebook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33" y="3582490"/>
            <a:ext cx="1799407" cy="179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éptalálat a következőre: „twitter logo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309" y="4780594"/>
            <a:ext cx="1051007" cy="145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3144" y="4454027"/>
            <a:ext cx="1450841" cy="1450841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8755" y="3582491"/>
            <a:ext cx="1471840" cy="147184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41259" y="5040856"/>
            <a:ext cx="1613055" cy="161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0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éptalálat a következőre: „facebook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63" y="949234"/>
            <a:ext cx="9040677" cy="499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6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66145"/>
          </a:xfrm>
        </p:spPr>
        <p:txBody>
          <a:bodyPr/>
          <a:lstStyle/>
          <a:p>
            <a:r>
              <a:rPr lang="hu-HU" dirty="0" smtClean="0"/>
              <a:t>Facebook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1384662"/>
            <a:ext cx="9905999" cy="5081451"/>
          </a:xfrm>
        </p:spPr>
        <p:txBody>
          <a:bodyPr>
            <a:normAutofit/>
          </a:bodyPr>
          <a:lstStyle/>
          <a:p>
            <a:r>
              <a:rPr lang="hu-HU" dirty="0" smtClean="0"/>
              <a:t>A Facebook amerikai alapítású</a:t>
            </a:r>
          </a:p>
          <a:p>
            <a:r>
              <a:rPr lang="hu-HU" dirty="0" smtClean="0"/>
              <a:t>A világ egyik legnagyobb hálózata, mely több, mint 600 millió regisztrált felhasználóval rendelkezik</a:t>
            </a:r>
          </a:p>
          <a:p>
            <a:r>
              <a:rPr lang="hu-HU" dirty="0" smtClean="0"/>
              <a:t>A rendszer használata ingyenes, csatlakozni hozzá meghívás nélkül egyszerű regisztrálással lehet, szemben a meghívásos magyar IWIW-</a:t>
            </a:r>
            <a:r>
              <a:rPr lang="hu-HU" dirty="0" err="1" smtClean="0"/>
              <a:t>vel</a:t>
            </a:r>
            <a:endParaRPr lang="hu-HU" dirty="0" smtClean="0"/>
          </a:p>
          <a:p>
            <a:r>
              <a:rPr lang="hu-HU" dirty="0" smtClean="0"/>
              <a:t>A felhasználók létrehozhatnak egy személyes profilt, kapcsolódhatnak személyekhez és csoportokhoz egyaránt, üzeneteket cserélhetnek, információkat frissíthetnek és megoszthatnak oldalakat, információkat egymással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247228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931816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6705" y="1541417"/>
            <a:ext cx="3856037" cy="424978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Az oldal jelenleg 207 országban, 37 különböző nyelven érhető el</a:t>
            </a:r>
          </a:p>
          <a:p>
            <a:r>
              <a:rPr lang="hu-HU" sz="2400" dirty="0" smtClean="0"/>
              <a:t>Nemzetközi, chat programjával könnyen tarthatjuk a kapcsolatot külföldi ismerőseinkkel is.</a:t>
            </a:r>
            <a:endParaRPr lang="hu-HU" sz="2400" dirty="0"/>
          </a:p>
        </p:txBody>
      </p:sp>
      <p:pic>
        <p:nvPicPr>
          <p:cNvPr id="3076" name="Picture 4" descr="Képtalálat a következőre: „facebook képek”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556" y="1541418"/>
            <a:ext cx="3383280" cy="338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405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TM04033919[[fn=Áramkör]]</Template>
  <TotalTime>1579</TotalTime>
  <Words>429</Words>
  <Application>Microsoft Office PowerPoint</Application>
  <PresentationFormat>Szélesvásznú</PresentationFormat>
  <Paragraphs>38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Tw Cen MT</vt:lpstr>
      <vt:lpstr>Wingdings</vt:lpstr>
      <vt:lpstr>Áramkör</vt:lpstr>
      <vt:lpstr>Közösségi oldalak használata</vt:lpstr>
      <vt:lpstr>Közösségi oldalakon olyan web2-es oldalakat értünk, ahol az emberek közösséget alkotnak.</vt:lpstr>
      <vt:lpstr>PowerPoint bemutató</vt:lpstr>
      <vt:lpstr>PowerPoint bemutató</vt:lpstr>
      <vt:lpstr>PowerPoint bemutató</vt:lpstr>
      <vt:lpstr>FACEBOOK  VIBER   google   IWIW   Myspace    INSTagram  twitter   Wikipédia  youtube      Mywip </vt:lpstr>
      <vt:lpstr>PowerPoint bemutató</vt:lpstr>
      <vt:lpstr>Facebook</vt:lpstr>
      <vt:lpstr>PowerPoint bemutató</vt:lpstr>
      <vt:lpstr>PowerPoint bemutató</vt:lpstr>
      <vt:lpstr>kérdések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Közösségi oldalak használata</dc:title>
  <dc:creator>Annamária</dc:creator>
  <cp:lastModifiedBy>user</cp:lastModifiedBy>
  <cp:revision>16</cp:revision>
  <cp:lastPrinted>2018-02-22T09:30:17Z</cp:lastPrinted>
  <dcterms:created xsi:type="dcterms:W3CDTF">2018-02-19T10:39:11Z</dcterms:created>
  <dcterms:modified xsi:type="dcterms:W3CDTF">2018-02-22T12:45:45Z</dcterms:modified>
</cp:coreProperties>
</file>