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DCE7CF-47C5-4F65-94A8-30BFC0807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>
                <a:latin typeface="Cambria" panose="02040503050406030204" pitchFamily="18" charset="0"/>
              </a:rPr>
              <a:t>A HÓD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51F4B76-E044-4DD1-9A84-3CFBA6E92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i="1" dirty="0">
                <a:latin typeface="Cambria" panose="02040503050406030204" pitchFamily="18" charset="0"/>
              </a:rPr>
              <a:t>Készítette: Kovács Levente Sándor 4.b</a:t>
            </a:r>
          </a:p>
        </p:txBody>
      </p:sp>
    </p:spTree>
    <p:extLst>
      <p:ext uri="{BB962C8B-B14F-4D97-AF65-F5344CB8AC3E}">
        <p14:creationId xmlns:p14="http://schemas.microsoft.com/office/powerpoint/2010/main" val="36612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6A45D-3390-4D1A-A4AC-F84626C6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638" y="53659"/>
            <a:ext cx="8911687" cy="128089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7A858C-704F-45EE-BC58-6917A0B6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85752"/>
            <a:ext cx="8915400" cy="48481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3100" b="1" dirty="0">
                <a:latin typeface="Cambria" panose="02040503050406030204" pitchFamily="18" charset="0"/>
              </a:rPr>
              <a:t>Élőhelye: 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Folyóvölgyek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Tópartok </a:t>
            </a:r>
          </a:p>
          <a:p>
            <a:endParaRPr lang="hu-HU" sz="31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3100" b="1" dirty="0">
                <a:latin typeface="Cambria" panose="02040503050406030204" pitchFamily="18" charset="0"/>
              </a:rPr>
              <a:t>Testfelépítése: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100-120 cm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Fogazata erős, rágcsáló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Farka pikkely szerű bőrrel borított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Szőrtelen </a:t>
            </a:r>
          </a:p>
          <a:p>
            <a:endParaRPr lang="hu-HU" sz="31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3100" b="1" dirty="0">
                <a:latin typeface="Cambria" panose="02040503050406030204" pitchFamily="18" charset="0"/>
              </a:rPr>
              <a:t>Életmódja: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Hódvárakat épít, melynek bejárata a víz alatt van.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Nem alszik téli álmot.</a:t>
            </a:r>
          </a:p>
          <a:p>
            <a:r>
              <a:rPr lang="hu-HU" sz="3100" b="1" dirty="0">
                <a:latin typeface="Cambria" panose="02040503050406030204" pitchFamily="18" charset="0"/>
              </a:rPr>
              <a:t>Lakókamrái a víz felett vannak száraz területen.</a:t>
            </a: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1CDF4E-AC86-414F-BCF8-853D039D3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577" y="498275"/>
            <a:ext cx="5501806" cy="30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6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4B3AA2-E791-4A70-97E1-3A0813AF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BC284E-05EA-4235-84F9-15470C07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846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900" b="1" dirty="0">
                <a:latin typeface="Cambria" panose="02040503050406030204" pitchFamily="18" charset="0"/>
              </a:rPr>
              <a:t>Táplálkozása:</a:t>
            </a:r>
          </a:p>
          <a:p>
            <a:r>
              <a:rPr lang="hu-HU" sz="2900" b="1" dirty="0">
                <a:latin typeface="Cambria" panose="02040503050406030204" pitchFamily="18" charset="0"/>
              </a:rPr>
              <a:t>Növényevő</a:t>
            </a:r>
          </a:p>
          <a:p>
            <a:r>
              <a:rPr lang="hu-HU" sz="2900" b="1" dirty="0">
                <a:latin typeface="Cambria" panose="02040503050406030204" pitchFamily="18" charset="0"/>
              </a:rPr>
              <a:t>Férgek</a:t>
            </a:r>
          </a:p>
          <a:p>
            <a:endParaRPr lang="hu-HU" sz="29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2900" b="1" dirty="0">
                <a:latin typeface="Cambria" panose="02040503050406030204" pitchFamily="18" charset="0"/>
              </a:rPr>
              <a:t>Szaporodása:</a:t>
            </a:r>
          </a:p>
          <a:p>
            <a:r>
              <a:rPr lang="hu-HU" sz="2900" b="1" dirty="0">
                <a:latin typeface="Cambria" panose="02040503050406030204" pitchFamily="18" charset="0"/>
              </a:rPr>
              <a:t>Télen szaporodnak</a:t>
            </a:r>
          </a:p>
          <a:p>
            <a:endParaRPr lang="hu-HU" sz="29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2900" b="1" dirty="0">
                <a:latin typeface="Cambria" panose="02040503050406030204" pitchFamily="18" charset="0"/>
              </a:rPr>
              <a:t>Hódfélék:</a:t>
            </a:r>
          </a:p>
          <a:p>
            <a:r>
              <a:rPr lang="hu-HU" sz="2900" b="1" dirty="0">
                <a:latin typeface="Cambria" panose="02040503050406030204" pitchFamily="18" charset="0"/>
              </a:rPr>
              <a:t>Eurázsiai hód: 15-17 évig él</a:t>
            </a:r>
          </a:p>
          <a:p>
            <a:pPr marL="0" indent="0">
              <a:buNone/>
            </a:pPr>
            <a:r>
              <a:rPr lang="hu-HU" sz="2900" b="1" dirty="0">
                <a:latin typeface="Cambria" panose="02040503050406030204" pitchFamily="18" charset="0"/>
              </a:rPr>
              <a:t>Testhossza: 80-100 cm</a:t>
            </a:r>
          </a:p>
          <a:p>
            <a:r>
              <a:rPr lang="hu-HU" sz="2900" b="1" dirty="0">
                <a:latin typeface="Cambria" panose="02040503050406030204" pitchFamily="18" charset="0"/>
              </a:rPr>
              <a:t>Kanadai hód:  15-21 évig él, akár 8 utóda is lehet.</a:t>
            </a:r>
          </a:p>
          <a:p>
            <a:pPr marL="0" indent="0">
              <a:buNone/>
            </a:pPr>
            <a:r>
              <a:rPr lang="hu-HU" sz="2900" b="1" dirty="0">
                <a:latin typeface="Cambria" panose="02040503050406030204" pitchFamily="18" charset="0"/>
              </a:rPr>
              <a:t>Testhossza: 74-90 cm.</a:t>
            </a:r>
          </a:p>
          <a:p>
            <a:pPr marL="0" indent="0">
              <a:buNone/>
            </a:pPr>
            <a:endParaRPr lang="hu-HU" sz="2000" b="1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4D2A49-9184-4D18-8036-C064EFC2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82" y="350899"/>
            <a:ext cx="5897460" cy="39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0B49AE-866B-4454-912C-B7B9A4B6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latin typeface="Cambria" panose="020405030504060302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791578678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AB62403301704286B7C5A86AD5F5AA" ma:contentTypeVersion="34" ma:contentTypeDescription="Új dokumentum létrehozása." ma:contentTypeScope="" ma:versionID="6338e0f56e52e5e5534c8ab4cab346f5">
  <xsd:schema xmlns:xsd="http://www.w3.org/2001/XMLSchema" xmlns:xs="http://www.w3.org/2001/XMLSchema" xmlns:p="http://schemas.microsoft.com/office/2006/metadata/properties" xmlns:ns2="fd484352-c473-4583-b70c-e3ae83ad449a" xmlns:ns3="1aee741e-ee4c-482d-90ec-68881dfccc37" targetNamespace="http://schemas.microsoft.com/office/2006/metadata/properties" ma:root="true" ma:fieldsID="6666644b938f4cc76ee8382fe7d2fdaf" ns2:_="" ns3:_="">
    <xsd:import namespace="fd484352-c473-4583-b70c-e3ae83ad449a"/>
    <xsd:import namespace="1aee741e-ee4c-482d-90ec-68881dfccc3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84352-c473-4583-b70c-e3ae83ad449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Képcímkék" ma:readOnly="false" ma:fieldId="{5cf76f15-5ced-4ddc-b409-7134ff3c332f}" ma:taxonomyMulti="true" ma:sspId="f9ee41d9-f3e0-4ca1-b4ef-6b4d6777d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741e-ee4c-482d-90ec-68881dfccc3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0ab6e940-1817-4fa8-9c26-fd706f1e6c1d}" ma:internalName="TaxCatchAll" ma:showField="CatchAllData" ma:web="1aee741e-ee4c-482d-90ec-68881dfcc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d484352-c473-4583-b70c-e3ae83ad449a" xsi:nil="true"/>
    <TaxCatchAll xmlns="1aee741e-ee4c-482d-90ec-68881dfccc37" xsi:nil="true"/>
    <NotebookType xmlns="fd484352-c473-4583-b70c-e3ae83ad449a" xsi:nil="true"/>
    <Member_Groups xmlns="fd484352-c473-4583-b70c-e3ae83ad449a">
      <UserInfo>
        <DisplayName/>
        <AccountId xsi:nil="true"/>
        <AccountType/>
      </UserInfo>
    </Member_Groups>
    <Is_Collaboration_Space_Locked xmlns="fd484352-c473-4583-b70c-e3ae83ad449a" xsi:nil="true"/>
    <FolderType xmlns="fd484352-c473-4583-b70c-e3ae83ad449a" xsi:nil="true"/>
    <Owner xmlns="fd484352-c473-4583-b70c-e3ae83ad449a">
      <UserInfo>
        <DisplayName/>
        <AccountId xsi:nil="true"/>
        <AccountType/>
      </UserInfo>
    </Owner>
    <Leaders xmlns="fd484352-c473-4583-b70c-e3ae83ad449a">
      <UserInfo>
        <DisplayName/>
        <AccountId xsi:nil="true"/>
        <AccountType/>
      </UserInfo>
    </Leaders>
    <Distribution_Groups xmlns="fd484352-c473-4583-b70c-e3ae83ad449a" xsi:nil="true"/>
    <Members xmlns="fd484352-c473-4583-b70c-e3ae83ad449a">
      <UserInfo>
        <DisplayName/>
        <AccountId xsi:nil="true"/>
        <AccountType/>
      </UserInfo>
    </Members>
    <Invited_Leaders xmlns="fd484352-c473-4583-b70c-e3ae83ad449a" xsi:nil="true"/>
    <IsNotebookLocked xmlns="fd484352-c473-4583-b70c-e3ae83ad449a" xsi:nil="true"/>
    <Has_Leaders_Only_SectionGroup xmlns="fd484352-c473-4583-b70c-e3ae83ad449a" xsi:nil="true"/>
    <Invited_Members xmlns="fd484352-c473-4583-b70c-e3ae83ad449a" xsi:nil="true"/>
    <AppVersion xmlns="fd484352-c473-4583-b70c-e3ae83ad449a" xsi:nil="true"/>
    <TeamsChannelId xmlns="fd484352-c473-4583-b70c-e3ae83ad449a" xsi:nil="true"/>
    <CultureName xmlns="fd484352-c473-4583-b70c-e3ae83ad449a" xsi:nil="true"/>
    <Templates xmlns="fd484352-c473-4583-b70c-e3ae83ad449a" xsi:nil="true"/>
    <Self_Registration_Enabled xmlns="fd484352-c473-4583-b70c-e3ae83ad449a" xsi:nil="true"/>
    <LMS_Mappings xmlns="fd484352-c473-4583-b70c-e3ae83ad449a" xsi:nil="true"/>
    <lcf76f155ced4ddcb4097134ff3c332f xmlns="fd484352-c473-4583-b70c-e3ae83ad449a">
      <Terms xmlns="http://schemas.microsoft.com/office/infopath/2007/PartnerControls"/>
    </lcf76f155ced4ddcb4097134ff3c332f>
    <Math_Settings xmlns="fd484352-c473-4583-b70c-e3ae83ad449a" xsi:nil="true"/>
  </documentManagement>
</p:properties>
</file>

<file path=customXml/itemProps1.xml><?xml version="1.0" encoding="utf-8"?>
<ds:datastoreItem xmlns:ds="http://schemas.openxmlformats.org/officeDocument/2006/customXml" ds:itemID="{C45119ED-95C2-4C0A-B6A8-DA55E65C474E}"/>
</file>

<file path=customXml/itemProps2.xml><?xml version="1.0" encoding="utf-8"?>
<ds:datastoreItem xmlns:ds="http://schemas.openxmlformats.org/officeDocument/2006/customXml" ds:itemID="{DF0F1721-8482-4A54-84D4-0AC62D13EA9B}"/>
</file>

<file path=customXml/itemProps3.xml><?xml version="1.0" encoding="utf-8"?>
<ds:datastoreItem xmlns:ds="http://schemas.openxmlformats.org/officeDocument/2006/customXml" ds:itemID="{87277B19-AFCB-46CC-B383-94453B3A940A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95</Words>
  <Application>Microsoft Office PowerPoint</Application>
  <PresentationFormat>Szélesvásznú</PresentationFormat>
  <Paragraphs>36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Cambria</vt:lpstr>
      <vt:lpstr>Century Gothic</vt:lpstr>
      <vt:lpstr>Wingdings 3</vt:lpstr>
      <vt:lpstr>Szálak</vt:lpstr>
      <vt:lpstr>A HÓD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HÓD</dc:title>
  <dc:creator>_User</dc:creator>
  <cp:lastModifiedBy>_User</cp:lastModifiedBy>
  <cp:revision>8</cp:revision>
  <dcterms:created xsi:type="dcterms:W3CDTF">2023-02-26T16:13:42Z</dcterms:created>
  <dcterms:modified xsi:type="dcterms:W3CDTF">2023-02-28T16:07:08Z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0x01010037AB62403301704286B7C5A86AD5F5AA</vt:lpwstr>
  </property>
</Properties>
</file>