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7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45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980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94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1779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9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530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6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49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83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01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7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75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38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78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72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62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89213" y="347472"/>
            <a:ext cx="8915399" cy="799741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Pézsmapocok</a:t>
            </a:r>
            <a:endParaRPr lang="hu-H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323961" y="5691779"/>
            <a:ext cx="3180651" cy="516997"/>
          </a:xfrm>
        </p:spPr>
        <p:txBody>
          <a:bodyPr/>
          <a:lstStyle/>
          <a:p>
            <a:r>
              <a:rPr lang="hu-H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Készítette: Kovács Krisztina</a:t>
            </a:r>
            <a:endParaRPr lang="hu-H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56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93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220" y="1307666"/>
            <a:ext cx="5337411" cy="2566063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284412" y="998538"/>
            <a:ext cx="3505199" cy="1980334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1800" dirty="0" smtClean="0">
                <a:solidFill>
                  <a:schemeClr val="tx1"/>
                </a:solidFill>
              </a:rPr>
              <a:t>A pézsmapocok Amerika felfedezése után került Európába.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1800" dirty="0" smtClean="0">
                <a:solidFill>
                  <a:schemeClr val="tx1"/>
                </a:solidFill>
              </a:rPr>
              <a:t>Kiválóan úszik, hosszú farkával kormányozik.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1800" dirty="0" smtClean="0">
                <a:solidFill>
                  <a:schemeClr val="tx1"/>
                </a:solidFill>
              </a:rPr>
              <a:t>Fülnyílásai elzárhatóak.</a:t>
            </a:r>
            <a:endParaRPr lang="hu-HU" sz="1800" dirty="0">
              <a:solidFill>
                <a:schemeClr val="tx1"/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86" y="3578947"/>
            <a:ext cx="3954290" cy="263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43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84987" y="2486025"/>
            <a:ext cx="5181600" cy="3679826"/>
          </a:xfrm>
        </p:spPr>
        <p:txBody>
          <a:bodyPr/>
          <a:lstStyle/>
          <a:p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pézsmapocok a töltések mentén a sekély vizekben építi oduját</a:t>
            </a:r>
          </a:p>
          <a:p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Ehhez kákát, sást és nádat harap le és halmoz fel, általában víz alatti kijáratokat is épít</a:t>
            </a:r>
          </a:p>
          <a:p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fészek télen meleg</a:t>
            </a:r>
          </a:p>
          <a:p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 kevés az élelem, egyszerűen a belső falakból falatozik és tavasszal kijavítja a károkat</a:t>
            </a:r>
          </a:p>
          <a:p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Nyáron pedig a lakóvár tetején napozik</a:t>
            </a:r>
            <a:endParaRPr lang="hu-H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79412" y="217488"/>
            <a:ext cx="4497388" cy="545941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Testének hossza: 25-36 cm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farkán nincs szőr, oldalról valamelyest lapított, pikkelyes és majdnem olyan hosszú, mint a teste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Testtömege: 900-1800 gramm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Bundája szürkés – barna, vöröses árnyalattal, hasi része világosabb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Erős korona szőrei miatt kócosnak tűnik bundája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alszik téli álmot, de a hideg évszakban hosszú pihenőre visszavonul a parti töltésbe épített várába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41730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80" y="1304251"/>
            <a:ext cx="4551381" cy="442495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538" y="1304251"/>
            <a:ext cx="5232112" cy="44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89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3" y="1210469"/>
            <a:ext cx="5181600" cy="3886200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023947" y="1598615"/>
            <a:ext cx="3505199" cy="426243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1800" dirty="0" smtClean="0">
                <a:solidFill>
                  <a:schemeClr val="tx1"/>
                </a:solidFill>
              </a:rPr>
              <a:t>Tápláléka: </a:t>
            </a:r>
            <a:r>
              <a:rPr lang="hu-HU" sz="1800" dirty="0">
                <a:solidFill>
                  <a:schemeClr val="tx1"/>
                </a:solidFill>
              </a:rPr>
              <a:t>r</a:t>
            </a:r>
            <a:r>
              <a:rPr lang="hu-HU" sz="1800" dirty="0" smtClean="0">
                <a:solidFill>
                  <a:schemeClr val="tx1"/>
                </a:solidFill>
              </a:rPr>
              <a:t>ákok, halak, vízimadarak, növények.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1800" dirty="0" smtClean="0">
                <a:solidFill>
                  <a:schemeClr val="tx1"/>
                </a:solidFill>
              </a:rPr>
              <a:t>Hörcsögféle.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1800" dirty="0" smtClean="0">
                <a:solidFill>
                  <a:schemeClr val="tx1"/>
                </a:solidFill>
              </a:rPr>
              <a:t>Vackát víz fölé hajló fák tövében, maga ásta kotorékban készíti, de olykor megtelepszik vízparthoz közeli borzvárban, nádasban is.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1962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3" y="1634956"/>
            <a:ext cx="5181600" cy="3037226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1800" dirty="0" smtClean="0">
                <a:solidFill>
                  <a:schemeClr val="tx1"/>
                </a:solidFill>
              </a:rPr>
              <a:t>Zsírréteg nem védi a kihűléstől a vízben, csak bundájának víztaszítósága, zsírossága és </a:t>
            </a:r>
            <a:r>
              <a:rPr lang="hu-HU" sz="1800" dirty="0" err="1" smtClean="0">
                <a:solidFill>
                  <a:schemeClr val="tx1"/>
                </a:solidFill>
              </a:rPr>
              <a:t>tömötsége</a:t>
            </a:r>
            <a:r>
              <a:rPr lang="hu-HU" sz="18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1800" dirty="0" smtClean="0">
                <a:solidFill>
                  <a:schemeClr val="tx1"/>
                </a:solidFill>
              </a:rPr>
              <a:t>Körülbelül 10 méter mélységbe és 1-2 percig merül maximálisan</a:t>
            </a:r>
            <a:endParaRPr lang="hu-H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43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43074" y="1524000"/>
            <a:ext cx="90773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600" dirty="0" smtClean="0"/>
              <a:t>Köszönöm a figyelmet! </a:t>
            </a:r>
            <a:endParaRPr lang="hu-HU" sz="9600" dirty="0"/>
          </a:p>
        </p:txBody>
      </p:sp>
    </p:spTree>
    <p:extLst>
      <p:ext uri="{BB962C8B-B14F-4D97-AF65-F5344CB8AC3E}">
        <p14:creationId xmlns:p14="http://schemas.microsoft.com/office/powerpoint/2010/main" val="3599180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37AB62403301704286B7C5A86AD5F5AA" ma:contentTypeVersion="34" ma:contentTypeDescription="Új dokumentum létrehozása." ma:contentTypeScope="" ma:versionID="6338e0f56e52e5e5534c8ab4cab346f5">
  <xsd:schema xmlns:xsd="http://www.w3.org/2001/XMLSchema" xmlns:xs="http://www.w3.org/2001/XMLSchema" xmlns:p="http://schemas.microsoft.com/office/2006/metadata/properties" xmlns:ns2="fd484352-c473-4583-b70c-e3ae83ad449a" xmlns:ns3="1aee741e-ee4c-482d-90ec-68881dfccc37" targetNamespace="http://schemas.microsoft.com/office/2006/metadata/properties" ma:root="true" ma:fieldsID="6666644b938f4cc76ee8382fe7d2fdaf" ns2:_="" ns3:_="">
    <xsd:import namespace="fd484352-c473-4583-b70c-e3ae83ad449a"/>
    <xsd:import namespace="1aee741e-ee4c-482d-90ec-68881dfccc37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484352-c473-4583-b70c-e3ae83ad449a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7" nillable="true" ma:displayName="Location" ma:internalName="MediaServiceLocation" ma:readOnly="true">
      <xsd:simpleType>
        <xsd:restriction base="dms:Text"/>
      </xsd:simpleType>
    </xsd:element>
    <xsd:element name="MediaLengthInSeconds" ma:index="3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0" nillable="true" ma:taxonomy="true" ma:internalName="lcf76f155ced4ddcb4097134ff3c332f" ma:taxonomyFieldName="MediaServiceImageTags" ma:displayName="Képcímkék" ma:readOnly="false" ma:fieldId="{5cf76f15-5ced-4ddc-b409-7134ff3c332f}" ma:taxonomyMulti="true" ma:sspId="f9ee41d9-f3e0-4ca1-b4ef-6b4d6777db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ee741e-ee4c-482d-90ec-68881dfccc37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41" nillable="true" ma:displayName="Taxonomy Catch All Column" ma:hidden="true" ma:list="{0ab6e940-1817-4fa8-9c26-fd706f1e6c1d}" ma:internalName="TaxCatchAll" ma:showField="CatchAllData" ma:web="1aee741e-ee4c-482d-90ec-68881dfccc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fd484352-c473-4583-b70c-e3ae83ad449a" xsi:nil="true"/>
    <TaxCatchAll xmlns="1aee741e-ee4c-482d-90ec-68881dfccc37" xsi:nil="true"/>
    <NotebookType xmlns="fd484352-c473-4583-b70c-e3ae83ad449a" xsi:nil="true"/>
    <Member_Groups xmlns="fd484352-c473-4583-b70c-e3ae83ad449a">
      <UserInfo>
        <DisplayName/>
        <AccountId xsi:nil="true"/>
        <AccountType/>
      </UserInfo>
    </Member_Groups>
    <Is_Collaboration_Space_Locked xmlns="fd484352-c473-4583-b70c-e3ae83ad449a" xsi:nil="true"/>
    <FolderType xmlns="fd484352-c473-4583-b70c-e3ae83ad449a" xsi:nil="true"/>
    <Owner xmlns="fd484352-c473-4583-b70c-e3ae83ad449a">
      <UserInfo>
        <DisplayName/>
        <AccountId xsi:nil="true"/>
        <AccountType/>
      </UserInfo>
    </Owner>
    <Leaders xmlns="fd484352-c473-4583-b70c-e3ae83ad449a">
      <UserInfo>
        <DisplayName/>
        <AccountId xsi:nil="true"/>
        <AccountType/>
      </UserInfo>
    </Leaders>
    <Distribution_Groups xmlns="fd484352-c473-4583-b70c-e3ae83ad449a" xsi:nil="true"/>
    <Members xmlns="fd484352-c473-4583-b70c-e3ae83ad449a">
      <UserInfo>
        <DisplayName/>
        <AccountId xsi:nil="true"/>
        <AccountType/>
      </UserInfo>
    </Members>
    <Invited_Leaders xmlns="fd484352-c473-4583-b70c-e3ae83ad449a" xsi:nil="true"/>
    <IsNotebookLocked xmlns="fd484352-c473-4583-b70c-e3ae83ad449a" xsi:nil="true"/>
    <Has_Leaders_Only_SectionGroup xmlns="fd484352-c473-4583-b70c-e3ae83ad449a" xsi:nil="true"/>
    <Invited_Members xmlns="fd484352-c473-4583-b70c-e3ae83ad449a" xsi:nil="true"/>
    <AppVersion xmlns="fd484352-c473-4583-b70c-e3ae83ad449a" xsi:nil="true"/>
    <TeamsChannelId xmlns="fd484352-c473-4583-b70c-e3ae83ad449a" xsi:nil="true"/>
    <CultureName xmlns="fd484352-c473-4583-b70c-e3ae83ad449a" xsi:nil="true"/>
    <Templates xmlns="fd484352-c473-4583-b70c-e3ae83ad449a" xsi:nil="true"/>
    <Self_Registration_Enabled xmlns="fd484352-c473-4583-b70c-e3ae83ad449a" xsi:nil="true"/>
    <LMS_Mappings xmlns="fd484352-c473-4583-b70c-e3ae83ad449a" xsi:nil="true"/>
    <lcf76f155ced4ddcb4097134ff3c332f xmlns="fd484352-c473-4583-b70c-e3ae83ad449a">
      <Terms xmlns="http://schemas.microsoft.com/office/infopath/2007/PartnerControls"/>
    </lcf76f155ced4ddcb4097134ff3c332f>
    <Math_Settings xmlns="fd484352-c473-4583-b70c-e3ae83ad449a" xsi:nil="true"/>
  </documentManagement>
</p:properties>
</file>

<file path=customXml/itemProps1.xml><?xml version="1.0" encoding="utf-8"?>
<ds:datastoreItem xmlns:ds="http://schemas.openxmlformats.org/officeDocument/2006/customXml" ds:itemID="{F6A9BF7B-3061-4224-B43F-AF816FB035EC}"/>
</file>

<file path=customXml/itemProps2.xml><?xml version="1.0" encoding="utf-8"?>
<ds:datastoreItem xmlns:ds="http://schemas.openxmlformats.org/officeDocument/2006/customXml" ds:itemID="{838EBE2B-699D-41EC-9990-39039A4A39B8}"/>
</file>

<file path=customXml/itemProps3.xml><?xml version="1.0" encoding="utf-8"?>
<ds:datastoreItem xmlns:ds="http://schemas.openxmlformats.org/officeDocument/2006/customXml" ds:itemID="{591BA98D-DBC4-42FA-BEC3-DF694E2E2590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237</TotalTime>
  <Words>201</Words>
  <Application>Microsoft Office PowerPoint</Application>
  <PresentationFormat>Szélesvásznú</PresentationFormat>
  <Paragraphs>23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Wingdings</vt:lpstr>
      <vt:lpstr>Wingdings 3</vt:lpstr>
      <vt:lpstr>Szálak</vt:lpstr>
      <vt:lpstr>Pézsmapocok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Pézsmapocok</dc:title>
  <dc:creator>Koll-tanari</dc:creator>
  <cp:lastModifiedBy>Koll-tanari</cp:lastModifiedBy>
  <cp:revision>12</cp:revision>
  <dcterms:created xsi:type="dcterms:W3CDTF">2023-02-28T12:00:37Z</dcterms:created>
  <dcterms:modified xsi:type="dcterms:W3CDTF">2023-02-28T15:57:47Z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0x01010037AB62403301704286B7C5A86AD5F5AA</vt:lpwstr>
  </property>
</Properties>
</file>