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media/image12.jpg" ContentType="image/png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EC3B-C507-4054-B819-0CA4B66AC2BC}" type="datetimeFigureOut">
              <a:rPr lang="hu-HU" smtClean="0"/>
              <a:t>2023. 02. 28.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FBF9-0632-4711-9980-484173A512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6819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EC3B-C507-4054-B819-0CA4B66AC2BC}" type="datetimeFigureOut">
              <a:rPr lang="hu-HU" smtClean="0"/>
              <a:t>2023. 02. 28.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FBF9-0632-4711-9980-484173A512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112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EC3B-C507-4054-B819-0CA4B66AC2BC}" type="datetimeFigureOut">
              <a:rPr lang="hu-HU" smtClean="0"/>
              <a:t>2023. 02. 28.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FBF9-0632-4711-9980-484173A512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082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EC3B-C507-4054-B819-0CA4B66AC2BC}" type="datetimeFigureOut">
              <a:rPr lang="hu-HU" smtClean="0"/>
              <a:t>2023. 02. 28.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FBF9-0632-4711-9980-484173A512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32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EC3B-C507-4054-B819-0CA4B66AC2BC}" type="datetimeFigureOut">
              <a:rPr lang="hu-HU" smtClean="0"/>
              <a:t>2023. 02. 28.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FBF9-0632-4711-9980-484173A512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378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EC3B-C507-4054-B819-0CA4B66AC2BC}" type="datetimeFigureOut">
              <a:rPr lang="hu-HU" smtClean="0"/>
              <a:t>2023. 02. 28.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FBF9-0632-4711-9980-484173A512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801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EC3B-C507-4054-B819-0CA4B66AC2BC}" type="datetimeFigureOut">
              <a:rPr lang="hu-HU" smtClean="0"/>
              <a:t>2023. 02. 28.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FBF9-0632-4711-9980-484173A512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0436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EC3B-C507-4054-B819-0CA4B66AC2BC}" type="datetimeFigureOut">
              <a:rPr lang="hu-HU" smtClean="0"/>
              <a:t>2023. 02. 28.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FBF9-0632-4711-9980-484173A512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502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EC3B-C507-4054-B819-0CA4B66AC2BC}" type="datetimeFigureOut">
              <a:rPr lang="hu-HU" smtClean="0"/>
              <a:t>2023. 02. 28.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FBF9-0632-4711-9980-484173A512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6095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EC3B-C507-4054-B819-0CA4B66AC2BC}" type="datetimeFigureOut">
              <a:rPr lang="hu-HU" smtClean="0"/>
              <a:t>2023. 02. 28.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FBF9-0632-4711-9980-484173A512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99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EC3B-C507-4054-B819-0CA4B66AC2BC}" type="datetimeFigureOut">
              <a:rPr lang="hu-HU" smtClean="0"/>
              <a:t>2023. 02. 28.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FBF9-0632-4711-9980-484173A512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068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5EC3B-C507-4054-B819-0CA4B66AC2BC}" type="datetimeFigureOut">
              <a:rPr lang="hu-HU" smtClean="0"/>
              <a:t>2023. 02. 28.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5FBF9-0632-4711-9980-484173A512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02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5" y="501405"/>
            <a:ext cx="4549694" cy="6064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Vidra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501405"/>
            <a:ext cx="4400644" cy="6064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661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49" y="153645"/>
            <a:ext cx="9039225" cy="648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3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4" y="130969"/>
            <a:ext cx="8753475" cy="656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70" y="95250"/>
            <a:ext cx="10752005" cy="665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152399"/>
            <a:ext cx="9925050" cy="661008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51576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123825"/>
            <a:ext cx="8743952" cy="65579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41742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76200"/>
            <a:ext cx="6562376" cy="66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6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314326"/>
            <a:ext cx="11236787" cy="631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107390"/>
            <a:ext cx="4886325" cy="66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171450"/>
            <a:ext cx="9801225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3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49" y="198199"/>
            <a:ext cx="9629775" cy="646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4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37AB62403301704286B7C5A86AD5F5AA" ma:contentTypeVersion="34" ma:contentTypeDescription="Új dokumentum létrehozása." ma:contentTypeScope="" ma:versionID="6338e0f56e52e5e5534c8ab4cab346f5">
  <xsd:schema xmlns:xsd="http://www.w3.org/2001/XMLSchema" xmlns:xs="http://www.w3.org/2001/XMLSchema" xmlns:p="http://schemas.microsoft.com/office/2006/metadata/properties" xmlns:ns2="fd484352-c473-4583-b70c-e3ae83ad449a" xmlns:ns3="1aee741e-ee4c-482d-90ec-68881dfccc37" targetNamespace="http://schemas.microsoft.com/office/2006/metadata/properties" ma:root="true" ma:fieldsID="6666644b938f4cc76ee8382fe7d2fdaf" ns2:_="" ns3:_="">
    <xsd:import namespace="fd484352-c473-4583-b70c-e3ae83ad449a"/>
    <xsd:import namespace="1aee741e-ee4c-482d-90ec-68881dfccc37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84352-c473-4583-b70c-e3ae83ad449a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7" nillable="true" ma:displayName="Location" ma:internalName="MediaServiceLocation" ma:readOnly="true">
      <xsd:simpleType>
        <xsd:restriction base="dms:Text"/>
      </xsd:simpleType>
    </xsd:element>
    <xsd:element name="MediaLengthInSeconds" ma:index="3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0" nillable="true" ma:taxonomy="true" ma:internalName="lcf76f155ced4ddcb4097134ff3c332f" ma:taxonomyFieldName="MediaServiceImageTags" ma:displayName="Képcímkék" ma:readOnly="false" ma:fieldId="{5cf76f15-5ced-4ddc-b409-7134ff3c332f}" ma:taxonomyMulti="true" ma:sspId="f9ee41d9-f3e0-4ca1-b4ef-6b4d6777db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e741e-ee4c-482d-90ec-68881dfccc37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41" nillable="true" ma:displayName="Taxonomy Catch All Column" ma:hidden="true" ma:list="{0ab6e940-1817-4fa8-9c26-fd706f1e6c1d}" ma:internalName="TaxCatchAll" ma:showField="CatchAllData" ma:web="1aee741e-ee4c-482d-90ec-68881dfccc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fd484352-c473-4583-b70c-e3ae83ad449a" xsi:nil="true"/>
    <TaxCatchAll xmlns="1aee741e-ee4c-482d-90ec-68881dfccc37" xsi:nil="true"/>
    <NotebookType xmlns="fd484352-c473-4583-b70c-e3ae83ad449a" xsi:nil="true"/>
    <Member_Groups xmlns="fd484352-c473-4583-b70c-e3ae83ad449a">
      <UserInfo>
        <DisplayName/>
        <AccountId xsi:nil="true"/>
        <AccountType/>
      </UserInfo>
    </Member_Groups>
    <Is_Collaboration_Space_Locked xmlns="fd484352-c473-4583-b70c-e3ae83ad449a" xsi:nil="true"/>
    <FolderType xmlns="fd484352-c473-4583-b70c-e3ae83ad449a" xsi:nil="true"/>
    <Owner xmlns="fd484352-c473-4583-b70c-e3ae83ad449a">
      <UserInfo>
        <DisplayName/>
        <AccountId xsi:nil="true"/>
        <AccountType/>
      </UserInfo>
    </Owner>
    <Leaders xmlns="fd484352-c473-4583-b70c-e3ae83ad449a">
      <UserInfo>
        <DisplayName/>
        <AccountId xsi:nil="true"/>
        <AccountType/>
      </UserInfo>
    </Leaders>
    <Distribution_Groups xmlns="fd484352-c473-4583-b70c-e3ae83ad449a" xsi:nil="true"/>
    <Members xmlns="fd484352-c473-4583-b70c-e3ae83ad449a">
      <UserInfo>
        <DisplayName/>
        <AccountId xsi:nil="true"/>
        <AccountType/>
      </UserInfo>
    </Members>
    <Invited_Leaders xmlns="fd484352-c473-4583-b70c-e3ae83ad449a" xsi:nil="true"/>
    <IsNotebookLocked xmlns="fd484352-c473-4583-b70c-e3ae83ad449a" xsi:nil="true"/>
    <Has_Leaders_Only_SectionGroup xmlns="fd484352-c473-4583-b70c-e3ae83ad449a" xsi:nil="true"/>
    <Invited_Members xmlns="fd484352-c473-4583-b70c-e3ae83ad449a" xsi:nil="true"/>
    <AppVersion xmlns="fd484352-c473-4583-b70c-e3ae83ad449a" xsi:nil="true"/>
    <TeamsChannelId xmlns="fd484352-c473-4583-b70c-e3ae83ad449a" xsi:nil="true"/>
    <CultureName xmlns="fd484352-c473-4583-b70c-e3ae83ad449a" xsi:nil="true"/>
    <Templates xmlns="fd484352-c473-4583-b70c-e3ae83ad449a" xsi:nil="true"/>
    <Self_Registration_Enabled xmlns="fd484352-c473-4583-b70c-e3ae83ad449a" xsi:nil="true"/>
    <LMS_Mappings xmlns="fd484352-c473-4583-b70c-e3ae83ad449a" xsi:nil="true"/>
    <lcf76f155ced4ddcb4097134ff3c332f xmlns="fd484352-c473-4583-b70c-e3ae83ad449a">
      <Terms xmlns="http://schemas.microsoft.com/office/infopath/2007/PartnerControls"/>
    </lcf76f155ced4ddcb4097134ff3c332f>
    <Math_Settings xmlns="fd484352-c473-4583-b70c-e3ae83ad449a" xsi:nil="true"/>
  </documentManagement>
</p:properties>
</file>

<file path=customXml/itemProps1.xml><?xml version="1.0" encoding="utf-8"?>
<ds:datastoreItem xmlns:ds="http://schemas.openxmlformats.org/officeDocument/2006/customXml" ds:itemID="{300A6BBD-0643-486F-BA68-75CCD2B7519E}"/>
</file>

<file path=customXml/itemProps2.xml><?xml version="1.0" encoding="utf-8"?>
<ds:datastoreItem xmlns:ds="http://schemas.openxmlformats.org/officeDocument/2006/customXml" ds:itemID="{8077D895-5E20-4EF4-AF0F-F8BA562A640A}"/>
</file>

<file path=customXml/itemProps3.xml><?xml version="1.0" encoding="utf-8"?>
<ds:datastoreItem xmlns:ds="http://schemas.openxmlformats.org/officeDocument/2006/customXml" ds:itemID="{BF981911-89D4-42BF-85D9-98F56894B86C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Szélesvásznú</PresentationFormat>
  <Paragraphs>1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Office-téma</vt:lpstr>
      <vt:lpstr>Vidra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Vidra</dc:title>
  <dc:creator>Nándi</dc:creator>
  <cp:lastModifiedBy>Nándi</cp:lastModifiedBy>
  <cp:revision>3</cp:revision>
  <dcterms:created xsi:type="dcterms:W3CDTF">2023-02-28T12:25:55Z</dcterms:created>
  <dcterms:modified xsi:type="dcterms:W3CDTF">2023-02-28T12:32:22Z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0x01010037AB62403301704286B7C5A86AD5F5AA</vt:lpwstr>
  </property>
</Properties>
</file>